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74279" autoAdjust="0"/>
  </p:normalViewPr>
  <p:slideViewPr>
    <p:cSldViewPr>
      <p:cViewPr>
        <p:scale>
          <a:sx n="75" d="100"/>
          <a:sy n="75" d="100"/>
        </p:scale>
        <p:origin x="-1386" y="-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Not sharing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꺾인 연결선 59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Linear1,..,N = </a:t>
            </a:r>
            <a:r>
              <a:rPr lang="en-US" altLang="ko-KR" b="1" dirty="0" smtClean="0">
                <a:solidFill>
                  <a:srgbClr val="FFFF00"/>
                </a:solidFill>
              </a:rPr>
              <a:t>Not sharing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816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17462</TotalTime>
  <Words>1368</Words>
  <Application>Microsoft Office PowerPoint</Application>
  <PresentationFormat>화면 슬라이드 쇼(4:3)</PresentationFormat>
  <Paragraphs>470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1989</cp:revision>
  <cp:lastPrinted>2017-10-11T21:09:37Z</cp:lastPrinted>
  <dcterms:created xsi:type="dcterms:W3CDTF">2016-04-23T14:22:20Z</dcterms:created>
  <dcterms:modified xsi:type="dcterms:W3CDTF">2017-10-21T19:02:03Z</dcterms:modified>
</cp:coreProperties>
</file>